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426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D5"/>
    <a:srgbClr val="005EA4"/>
    <a:srgbClr val="FFFFCC"/>
    <a:srgbClr val="FFFFE7"/>
    <a:srgbClr val="F5E3E3"/>
    <a:srgbClr val="EBF2DE"/>
    <a:srgbClr val="DDE8C6"/>
    <a:srgbClr val="CC0000"/>
    <a:srgbClr val="FFE1E1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2" autoAdjust="0"/>
  </p:normalViewPr>
  <p:slideViewPr>
    <p:cSldViewPr>
      <p:cViewPr>
        <p:scale>
          <a:sx n="78" d="100"/>
          <a:sy n="78" d="100"/>
        </p:scale>
        <p:origin x="-2772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7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4C367-827B-456E-8B66-2EBF8984ACC5}" type="doc">
      <dgm:prSet loTypeId="urn:microsoft.com/office/officeart/2008/layout/VerticalCircleList" loCatId="list" qsTypeId="urn:microsoft.com/office/officeart/2005/8/quickstyle/3d1" qsCatId="3D" csTypeId="urn:microsoft.com/office/officeart/2005/8/colors/colorful1" csCatId="colorful" phldr="1"/>
      <dgm:spPr/>
    </dgm:pt>
    <dgm:pt modelId="{DBAE1B69-50DF-4CEF-AB09-F1776BAABE20}">
      <dgm:prSet phldrT="[Text]"/>
      <dgm:spPr/>
      <dgm:t>
        <a:bodyPr/>
        <a:lstStyle/>
        <a:p>
          <a:r>
            <a:rPr lang="en-US" dirty="0" smtClean="0"/>
            <a:t>Pursue your passion and dreams</a:t>
          </a:r>
          <a:endParaRPr lang="en-US" dirty="0"/>
        </a:p>
      </dgm:t>
    </dgm:pt>
    <dgm:pt modelId="{39746EAD-4AEC-44A0-9111-8A8107942500}" type="parTrans" cxnId="{A4B124A4-7FCB-4AF9-95D8-44BBB0C3D8DD}">
      <dgm:prSet/>
      <dgm:spPr/>
      <dgm:t>
        <a:bodyPr/>
        <a:lstStyle/>
        <a:p>
          <a:endParaRPr lang="en-US"/>
        </a:p>
      </dgm:t>
    </dgm:pt>
    <dgm:pt modelId="{A6763558-B071-4843-AAEE-2A5145A265C8}" type="sibTrans" cxnId="{A4B124A4-7FCB-4AF9-95D8-44BBB0C3D8DD}">
      <dgm:prSet/>
      <dgm:spPr/>
      <dgm:t>
        <a:bodyPr/>
        <a:lstStyle/>
        <a:p>
          <a:endParaRPr lang="en-US"/>
        </a:p>
      </dgm:t>
    </dgm:pt>
    <dgm:pt modelId="{6CC12550-9A6C-4095-97D9-71CA42CE9970}">
      <dgm:prSet phldrT="[Text]"/>
      <dgm:spPr/>
      <dgm:t>
        <a:bodyPr/>
        <a:lstStyle/>
        <a:p>
          <a:r>
            <a:rPr lang="en-US" smtClean="0"/>
            <a:t>Engage the global community</a:t>
          </a:r>
          <a:endParaRPr lang="en-US" dirty="0"/>
        </a:p>
      </dgm:t>
    </dgm:pt>
    <dgm:pt modelId="{A2805D3F-AA05-44BA-9DC8-AEFC6C2B1BF2}" type="parTrans" cxnId="{AB53276B-D303-4739-A9D8-18BC4889497B}">
      <dgm:prSet/>
      <dgm:spPr/>
      <dgm:t>
        <a:bodyPr/>
        <a:lstStyle/>
        <a:p>
          <a:endParaRPr lang="en-US"/>
        </a:p>
      </dgm:t>
    </dgm:pt>
    <dgm:pt modelId="{97ACDA9B-A0C2-49A0-9D60-9047D03C0FAF}" type="sibTrans" cxnId="{AB53276B-D303-4739-A9D8-18BC4889497B}">
      <dgm:prSet/>
      <dgm:spPr/>
      <dgm:t>
        <a:bodyPr/>
        <a:lstStyle/>
        <a:p>
          <a:endParaRPr lang="en-US"/>
        </a:p>
      </dgm:t>
    </dgm:pt>
    <dgm:pt modelId="{1052EF94-3616-4694-B8A8-99BA5910690A}">
      <dgm:prSet phldrT="[Text]"/>
      <dgm:spPr/>
      <dgm:t>
        <a:bodyPr/>
        <a:lstStyle/>
        <a:p>
          <a:r>
            <a:rPr lang="en-US" dirty="0" smtClean="0"/>
            <a:t>Prepare for the unexpected</a:t>
          </a:r>
          <a:endParaRPr lang="en-US" dirty="0"/>
        </a:p>
      </dgm:t>
    </dgm:pt>
    <dgm:pt modelId="{B0A612A6-F1B1-4186-95E3-38C78A4A22CB}" type="parTrans" cxnId="{0E40CE08-0952-4FB2-9E84-DC2690052C8D}">
      <dgm:prSet/>
      <dgm:spPr/>
      <dgm:t>
        <a:bodyPr/>
        <a:lstStyle/>
        <a:p>
          <a:endParaRPr lang="en-US"/>
        </a:p>
      </dgm:t>
    </dgm:pt>
    <dgm:pt modelId="{42C71C4A-A9A1-4028-B603-DBEC375299BC}" type="sibTrans" cxnId="{0E40CE08-0952-4FB2-9E84-DC2690052C8D}">
      <dgm:prSet/>
      <dgm:spPr/>
      <dgm:t>
        <a:bodyPr/>
        <a:lstStyle/>
        <a:p>
          <a:endParaRPr lang="en-US"/>
        </a:p>
      </dgm:t>
    </dgm:pt>
    <dgm:pt modelId="{56BE9C23-4F7B-412D-9D11-7DA555943BAD}">
      <dgm:prSet phldrT="[Text]"/>
      <dgm:spPr/>
      <dgm:t>
        <a:bodyPr/>
        <a:lstStyle/>
        <a:p>
          <a:r>
            <a:rPr lang="en-US" smtClean="0"/>
            <a:t>Think “out-of-the-box”</a:t>
          </a:r>
          <a:endParaRPr lang="en-US" dirty="0"/>
        </a:p>
      </dgm:t>
    </dgm:pt>
    <dgm:pt modelId="{7F6D1DE2-9B99-4803-BD9A-8528C79DF260}" type="parTrans" cxnId="{739A5C34-5FFE-4325-9FB9-437431E02A8A}">
      <dgm:prSet/>
      <dgm:spPr/>
      <dgm:t>
        <a:bodyPr/>
        <a:lstStyle/>
        <a:p>
          <a:endParaRPr lang="en-US"/>
        </a:p>
      </dgm:t>
    </dgm:pt>
    <dgm:pt modelId="{F18B40F1-E272-4D73-B200-8F214183D00E}" type="sibTrans" cxnId="{739A5C34-5FFE-4325-9FB9-437431E02A8A}">
      <dgm:prSet/>
      <dgm:spPr/>
      <dgm:t>
        <a:bodyPr/>
        <a:lstStyle/>
        <a:p>
          <a:endParaRPr lang="en-US"/>
        </a:p>
      </dgm:t>
    </dgm:pt>
    <dgm:pt modelId="{ED4FE133-5259-4257-B10C-74A7A4D4146F}">
      <dgm:prSet phldrT="[Text]"/>
      <dgm:spPr/>
      <dgm:t>
        <a:bodyPr/>
        <a:lstStyle/>
        <a:p>
          <a:r>
            <a:rPr lang="en-US" smtClean="0"/>
            <a:t>Leverage Technology</a:t>
          </a:r>
          <a:endParaRPr lang="en-US" dirty="0"/>
        </a:p>
      </dgm:t>
    </dgm:pt>
    <dgm:pt modelId="{DB729883-BBFE-4187-B3FC-478E17C6D779}" type="parTrans" cxnId="{9BBF2493-3AE0-4B49-85BC-FDB53E4145C2}">
      <dgm:prSet/>
      <dgm:spPr/>
      <dgm:t>
        <a:bodyPr/>
        <a:lstStyle/>
        <a:p>
          <a:endParaRPr lang="en-US"/>
        </a:p>
      </dgm:t>
    </dgm:pt>
    <dgm:pt modelId="{AE9E25B9-2D7B-4DC1-88C3-9BF38A20EE2B}" type="sibTrans" cxnId="{9BBF2493-3AE0-4B49-85BC-FDB53E4145C2}">
      <dgm:prSet/>
      <dgm:spPr/>
      <dgm:t>
        <a:bodyPr/>
        <a:lstStyle/>
        <a:p>
          <a:endParaRPr lang="en-US"/>
        </a:p>
      </dgm:t>
    </dgm:pt>
    <dgm:pt modelId="{11D0254A-04A7-4C96-B87D-DEEB8710FA3F}">
      <dgm:prSet phldrT="[Text]"/>
      <dgm:spPr/>
      <dgm:t>
        <a:bodyPr/>
        <a:lstStyle/>
        <a:p>
          <a:r>
            <a:rPr lang="en-US" smtClean="0"/>
            <a:t>Learn from the past and others</a:t>
          </a:r>
          <a:endParaRPr lang="en-US" dirty="0"/>
        </a:p>
      </dgm:t>
    </dgm:pt>
    <dgm:pt modelId="{20B6A16D-80D3-4E5E-AD26-DAF557747609}" type="parTrans" cxnId="{F022DB29-E5B5-4769-999B-DE60EE6576EA}">
      <dgm:prSet/>
      <dgm:spPr/>
      <dgm:t>
        <a:bodyPr/>
        <a:lstStyle/>
        <a:p>
          <a:endParaRPr lang="en-US"/>
        </a:p>
      </dgm:t>
    </dgm:pt>
    <dgm:pt modelId="{ACEAE11F-5A62-46E2-8151-55BDE121CB36}" type="sibTrans" cxnId="{F022DB29-E5B5-4769-999B-DE60EE6576EA}">
      <dgm:prSet/>
      <dgm:spPr/>
      <dgm:t>
        <a:bodyPr/>
        <a:lstStyle/>
        <a:p>
          <a:endParaRPr lang="en-US"/>
        </a:p>
      </dgm:t>
    </dgm:pt>
    <dgm:pt modelId="{EEA70D1C-4D8A-4DB7-AD5D-7043742E88F3}">
      <dgm:prSet phldrT="[Text]"/>
      <dgm:spPr/>
      <dgm:t>
        <a:bodyPr/>
        <a:lstStyle/>
        <a:p>
          <a:r>
            <a:rPr lang="en-US" smtClean="0"/>
            <a:t>Build supportive relationships</a:t>
          </a:r>
          <a:endParaRPr lang="en-US" dirty="0"/>
        </a:p>
      </dgm:t>
    </dgm:pt>
    <dgm:pt modelId="{37B97942-5ECD-4F06-9B31-3B60CB8D67E7}" type="parTrans" cxnId="{4F65579F-EFAA-40EF-9483-5C31AED6F057}">
      <dgm:prSet/>
      <dgm:spPr/>
      <dgm:t>
        <a:bodyPr/>
        <a:lstStyle/>
        <a:p>
          <a:endParaRPr lang="en-US"/>
        </a:p>
      </dgm:t>
    </dgm:pt>
    <dgm:pt modelId="{688360A5-B9ED-4D04-823A-DEFB2C7DA5D5}" type="sibTrans" cxnId="{4F65579F-EFAA-40EF-9483-5C31AED6F057}">
      <dgm:prSet/>
      <dgm:spPr/>
      <dgm:t>
        <a:bodyPr/>
        <a:lstStyle/>
        <a:p>
          <a:endParaRPr lang="en-US"/>
        </a:p>
      </dgm:t>
    </dgm:pt>
    <dgm:pt modelId="{E6D6C584-B511-42E6-8916-21570696EC8A}" type="pres">
      <dgm:prSet presAssocID="{A8C4C367-827B-456E-8B66-2EBF8984ACC5}" presName="Name0" presStyleCnt="0">
        <dgm:presLayoutVars>
          <dgm:dir/>
        </dgm:presLayoutVars>
      </dgm:prSet>
      <dgm:spPr/>
    </dgm:pt>
    <dgm:pt modelId="{A2FFA668-BB50-4042-9C01-BAA98240DDCE}" type="pres">
      <dgm:prSet presAssocID="{DBAE1B69-50DF-4CEF-AB09-F1776BAABE20}" presName="noChildren" presStyleCnt="0"/>
      <dgm:spPr/>
    </dgm:pt>
    <dgm:pt modelId="{884E5571-C548-46DB-B10D-941FDDEE70EA}" type="pres">
      <dgm:prSet presAssocID="{DBAE1B69-50DF-4CEF-AB09-F1776BAABE20}" presName="gap" presStyleCnt="0"/>
      <dgm:spPr/>
    </dgm:pt>
    <dgm:pt modelId="{D620711A-4162-4574-8894-693D313230A4}" type="pres">
      <dgm:prSet presAssocID="{DBAE1B69-50DF-4CEF-AB09-F1776BAABE20}" presName="medCircle2" presStyleLbl="vennNode1" presStyleIdx="0" presStyleCnt="7"/>
      <dgm:spPr/>
    </dgm:pt>
    <dgm:pt modelId="{ECF2A94F-02C6-44EF-A878-870B7824A804}" type="pres">
      <dgm:prSet presAssocID="{DBAE1B69-50DF-4CEF-AB09-F1776BAABE20}" presName="txLvlOnly1" presStyleLbl="revTx" presStyleIdx="0" presStyleCnt="7" custScaleX="113475"/>
      <dgm:spPr/>
      <dgm:t>
        <a:bodyPr/>
        <a:lstStyle/>
        <a:p>
          <a:endParaRPr lang="en-US"/>
        </a:p>
      </dgm:t>
    </dgm:pt>
    <dgm:pt modelId="{F707E185-85BE-4199-BAAA-0A877BCE49D2}" type="pres">
      <dgm:prSet presAssocID="{56BE9C23-4F7B-412D-9D11-7DA555943BAD}" presName="noChildren" presStyleCnt="0"/>
      <dgm:spPr/>
    </dgm:pt>
    <dgm:pt modelId="{8A2123EF-A8A0-4DF1-AB34-CC971EACD5D0}" type="pres">
      <dgm:prSet presAssocID="{56BE9C23-4F7B-412D-9D11-7DA555943BAD}" presName="gap" presStyleCnt="0"/>
      <dgm:spPr/>
    </dgm:pt>
    <dgm:pt modelId="{6BB470F6-6716-429B-A0C0-E12743F217C5}" type="pres">
      <dgm:prSet presAssocID="{56BE9C23-4F7B-412D-9D11-7DA555943BAD}" presName="medCircle2" presStyleLbl="vennNode1" presStyleIdx="1" presStyleCnt="7"/>
      <dgm:spPr/>
    </dgm:pt>
    <dgm:pt modelId="{F5E7AB7A-2C32-4C85-9204-EA0400197C09}" type="pres">
      <dgm:prSet presAssocID="{56BE9C23-4F7B-412D-9D11-7DA555943BAD}" presName="txLvlOnly1" presStyleLbl="revTx" presStyleIdx="1" presStyleCnt="7"/>
      <dgm:spPr/>
      <dgm:t>
        <a:bodyPr/>
        <a:lstStyle/>
        <a:p>
          <a:endParaRPr lang="en-US"/>
        </a:p>
      </dgm:t>
    </dgm:pt>
    <dgm:pt modelId="{126EB06B-1B68-4845-8E34-5A2F8F831AF3}" type="pres">
      <dgm:prSet presAssocID="{ED4FE133-5259-4257-B10C-74A7A4D4146F}" presName="noChildren" presStyleCnt="0"/>
      <dgm:spPr/>
    </dgm:pt>
    <dgm:pt modelId="{BABAF180-E3CC-4373-A235-BA7B7C670C26}" type="pres">
      <dgm:prSet presAssocID="{ED4FE133-5259-4257-B10C-74A7A4D4146F}" presName="gap" presStyleCnt="0"/>
      <dgm:spPr/>
    </dgm:pt>
    <dgm:pt modelId="{4C0FA85E-8F44-4A96-AFD7-07ECA7142CBE}" type="pres">
      <dgm:prSet presAssocID="{ED4FE133-5259-4257-B10C-74A7A4D4146F}" presName="medCircle2" presStyleLbl="vennNode1" presStyleIdx="2" presStyleCnt="7"/>
      <dgm:spPr/>
    </dgm:pt>
    <dgm:pt modelId="{E8752AF8-2B3A-4952-AE41-E8D8B2861F43}" type="pres">
      <dgm:prSet presAssocID="{ED4FE133-5259-4257-B10C-74A7A4D4146F}" presName="txLvlOnly1" presStyleLbl="revTx" presStyleIdx="2" presStyleCnt="7"/>
      <dgm:spPr/>
    </dgm:pt>
    <dgm:pt modelId="{DD5DB685-7471-40E5-B3A0-4A70A51249CF}" type="pres">
      <dgm:prSet presAssocID="{6CC12550-9A6C-4095-97D9-71CA42CE9970}" presName="noChildren" presStyleCnt="0"/>
      <dgm:spPr/>
    </dgm:pt>
    <dgm:pt modelId="{45204EEE-1DEE-4EFA-B2C7-6BFB67A63B16}" type="pres">
      <dgm:prSet presAssocID="{6CC12550-9A6C-4095-97D9-71CA42CE9970}" presName="gap" presStyleCnt="0"/>
      <dgm:spPr/>
    </dgm:pt>
    <dgm:pt modelId="{6344491F-8EFC-45D2-8CAD-5D11A21FD6BC}" type="pres">
      <dgm:prSet presAssocID="{6CC12550-9A6C-4095-97D9-71CA42CE9970}" presName="medCircle2" presStyleLbl="vennNode1" presStyleIdx="3" presStyleCnt="7"/>
      <dgm:spPr/>
    </dgm:pt>
    <dgm:pt modelId="{B4FA1D96-9EE0-4278-8D52-742632EF7843}" type="pres">
      <dgm:prSet presAssocID="{6CC12550-9A6C-4095-97D9-71CA42CE9970}" presName="txLvlOnly1" presStyleLbl="revTx" presStyleIdx="3" presStyleCnt="7"/>
      <dgm:spPr/>
      <dgm:t>
        <a:bodyPr/>
        <a:lstStyle/>
        <a:p>
          <a:endParaRPr lang="en-US"/>
        </a:p>
      </dgm:t>
    </dgm:pt>
    <dgm:pt modelId="{CC8FD133-EF63-4963-8D6C-8079E832BE45}" type="pres">
      <dgm:prSet presAssocID="{EEA70D1C-4D8A-4DB7-AD5D-7043742E88F3}" presName="noChildren" presStyleCnt="0"/>
      <dgm:spPr/>
    </dgm:pt>
    <dgm:pt modelId="{CAE16F22-1C7B-4B4A-BC44-0E0CA4839F16}" type="pres">
      <dgm:prSet presAssocID="{EEA70D1C-4D8A-4DB7-AD5D-7043742E88F3}" presName="gap" presStyleCnt="0"/>
      <dgm:spPr/>
    </dgm:pt>
    <dgm:pt modelId="{6EE0F2B7-24A4-4229-9262-2C9D092C6604}" type="pres">
      <dgm:prSet presAssocID="{EEA70D1C-4D8A-4DB7-AD5D-7043742E88F3}" presName="medCircle2" presStyleLbl="vennNode1" presStyleIdx="4" presStyleCnt="7"/>
      <dgm:spPr/>
    </dgm:pt>
    <dgm:pt modelId="{41B805A8-69BB-49E8-9E68-476240DA0DD2}" type="pres">
      <dgm:prSet presAssocID="{EEA70D1C-4D8A-4DB7-AD5D-7043742E88F3}" presName="txLvlOnly1" presStyleLbl="revTx" presStyleIdx="4" presStyleCnt="7"/>
      <dgm:spPr/>
    </dgm:pt>
    <dgm:pt modelId="{B6CC4A4F-CE41-40FC-AD86-96276EF97E9C}" type="pres">
      <dgm:prSet presAssocID="{1052EF94-3616-4694-B8A8-99BA5910690A}" presName="noChildren" presStyleCnt="0"/>
      <dgm:spPr/>
    </dgm:pt>
    <dgm:pt modelId="{3EF92C2B-E68A-4E52-9BCA-4A2C1860BA79}" type="pres">
      <dgm:prSet presAssocID="{1052EF94-3616-4694-B8A8-99BA5910690A}" presName="gap" presStyleCnt="0"/>
      <dgm:spPr/>
    </dgm:pt>
    <dgm:pt modelId="{862766C6-9753-45E0-A24B-1F080E009D00}" type="pres">
      <dgm:prSet presAssocID="{1052EF94-3616-4694-B8A8-99BA5910690A}" presName="medCircle2" presStyleLbl="vennNode1" presStyleIdx="5" presStyleCnt="7"/>
      <dgm:spPr/>
    </dgm:pt>
    <dgm:pt modelId="{71C0D152-680E-4C73-8BBF-E44B79BE9852}" type="pres">
      <dgm:prSet presAssocID="{1052EF94-3616-4694-B8A8-99BA5910690A}" presName="txLvlOnly1" presStyleLbl="revTx" presStyleIdx="5" presStyleCnt="7"/>
      <dgm:spPr/>
    </dgm:pt>
    <dgm:pt modelId="{9A9D635E-AF62-413E-8302-E65757130169}" type="pres">
      <dgm:prSet presAssocID="{11D0254A-04A7-4C96-B87D-DEEB8710FA3F}" presName="noChildren" presStyleCnt="0"/>
      <dgm:spPr/>
    </dgm:pt>
    <dgm:pt modelId="{5F0B886D-3CA7-415A-9917-70798D4BE8CB}" type="pres">
      <dgm:prSet presAssocID="{11D0254A-04A7-4C96-B87D-DEEB8710FA3F}" presName="gap" presStyleCnt="0"/>
      <dgm:spPr/>
    </dgm:pt>
    <dgm:pt modelId="{71AA7736-8650-4433-892B-661B8C3AF7DD}" type="pres">
      <dgm:prSet presAssocID="{11D0254A-04A7-4C96-B87D-DEEB8710FA3F}" presName="medCircle2" presStyleLbl="vennNode1" presStyleIdx="6" presStyleCnt="7"/>
      <dgm:spPr/>
    </dgm:pt>
    <dgm:pt modelId="{256AB583-76CB-42A2-85B6-A62405C1C09D}" type="pres">
      <dgm:prSet presAssocID="{11D0254A-04A7-4C96-B87D-DEEB8710FA3F}" presName="txLvlOnly1" presStyleLbl="revTx" presStyleIdx="6" presStyleCnt="7"/>
      <dgm:spPr/>
    </dgm:pt>
  </dgm:ptLst>
  <dgm:cxnLst>
    <dgm:cxn modelId="{0E40CE08-0952-4FB2-9E84-DC2690052C8D}" srcId="{A8C4C367-827B-456E-8B66-2EBF8984ACC5}" destId="{1052EF94-3616-4694-B8A8-99BA5910690A}" srcOrd="5" destOrd="0" parTransId="{B0A612A6-F1B1-4186-95E3-38C78A4A22CB}" sibTransId="{42C71C4A-A9A1-4028-B603-DBEC375299BC}"/>
    <dgm:cxn modelId="{B3F3710F-920F-4CC4-90E3-21A82A7A1A69}" type="presOf" srcId="{EEA70D1C-4D8A-4DB7-AD5D-7043742E88F3}" destId="{41B805A8-69BB-49E8-9E68-476240DA0DD2}" srcOrd="0" destOrd="0" presId="urn:microsoft.com/office/officeart/2008/layout/VerticalCircleList"/>
    <dgm:cxn modelId="{A6C84D6F-6653-456A-B1CB-CC4ACE1B14D7}" type="presOf" srcId="{11D0254A-04A7-4C96-B87D-DEEB8710FA3F}" destId="{256AB583-76CB-42A2-85B6-A62405C1C09D}" srcOrd="0" destOrd="0" presId="urn:microsoft.com/office/officeart/2008/layout/VerticalCircleList"/>
    <dgm:cxn modelId="{AB53276B-D303-4739-A9D8-18BC4889497B}" srcId="{A8C4C367-827B-456E-8B66-2EBF8984ACC5}" destId="{6CC12550-9A6C-4095-97D9-71CA42CE9970}" srcOrd="3" destOrd="0" parTransId="{A2805D3F-AA05-44BA-9DC8-AEFC6C2B1BF2}" sibTransId="{97ACDA9B-A0C2-49A0-9D60-9047D03C0FAF}"/>
    <dgm:cxn modelId="{AD3746EC-011B-4EB6-ADA2-B7E530A1C45B}" type="presOf" srcId="{6CC12550-9A6C-4095-97D9-71CA42CE9970}" destId="{B4FA1D96-9EE0-4278-8D52-742632EF7843}" srcOrd="0" destOrd="0" presId="urn:microsoft.com/office/officeart/2008/layout/VerticalCircleList"/>
    <dgm:cxn modelId="{47C531AD-7A29-4AA1-BC19-3EFD65A7C9B1}" type="presOf" srcId="{DBAE1B69-50DF-4CEF-AB09-F1776BAABE20}" destId="{ECF2A94F-02C6-44EF-A878-870B7824A804}" srcOrd="0" destOrd="0" presId="urn:microsoft.com/office/officeart/2008/layout/VerticalCircleList"/>
    <dgm:cxn modelId="{A4B124A4-7FCB-4AF9-95D8-44BBB0C3D8DD}" srcId="{A8C4C367-827B-456E-8B66-2EBF8984ACC5}" destId="{DBAE1B69-50DF-4CEF-AB09-F1776BAABE20}" srcOrd="0" destOrd="0" parTransId="{39746EAD-4AEC-44A0-9111-8A8107942500}" sibTransId="{A6763558-B071-4843-AAEE-2A5145A265C8}"/>
    <dgm:cxn modelId="{50A48650-53C0-4749-9B31-FE575EF4C9A2}" type="presOf" srcId="{56BE9C23-4F7B-412D-9D11-7DA555943BAD}" destId="{F5E7AB7A-2C32-4C85-9204-EA0400197C09}" srcOrd="0" destOrd="0" presId="urn:microsoft.com/office/officeart/2008/layout/VerticalCircleList"/>
    <dgm:cxn modelId="{9BBF2493-3AE0-4B49-85BC-FDB53E4145C2}" srcId="{A8C4C367-827B-456E-8B66-2EBF8984ACC5}" destId="{ED4FE133-5259-4257-B10C-74A7A4D4146F}" srcOrd="2" destOrd="0" parTransId="{DB729883-BBFE-4187-B3FC-478E17C6D779}" sibTransId="{AE9E25B9-2D7B-4DC1-88C3-9BF38A20EE2B}"/>
    <dgm:cxn modelId="{966D6CDC-E16C-4C5B-97E1-71EC61247FCF}" type="presOf" srcId="{ED4FE133-5259-4257-B10C-74A7A4D4146F}" destId="{E8752AF8-2B3A-4952-AE41-E8D8B2861F43}" srcOrd="0" destOrd="0" presId="urn:microsoft.com/office/officeart/2008/layout/VerticalCircleList"/>
    <dgm:cxn modelId="{F022DB29-E5B5-4769-999B-DE60EE6576EA}" srcId="{A8C4C367-827B-456E-8B66-2EBF8984ACC5}" destId="{11D0254A-04A7-4C96-B87D-DEEB8710FA3F}" srcOrd="6" destOrd="0" parTransId="{20B6A16D-80D3-4E5E-AD26-DAF557747609}" sibTransId="{ACEAE11F-5A62-46E2-8151-55BDE121CB36}"/>
    <dgm:cxn modelId="{D364A172-CE25-43E9-B6E4-58711D240C15}" type="presOf" srcId="{1052EF94-3616-4694-B8A8-99BA5910690A}" destId="{71C0D152-680E-4C73-8BBF-E44B79BE9852}" srcOrd="0" destOrd="0" presId="urn:microsoft.com/office/officeart/2008/layout/VerticalCircleList"/>
    <dgm:cxn modelId="{4F65579F-EFAA-40EF-9483-5C31AED6F057}" srcId="{A8C4C367-827B-456E-8B66-2EBF8984ACC5}" destId="{EEA70D1C-4D8A-4DB7-AD5D-7043742E88F3}" srcOrd="4" destOrd="0" parTransId="{37B97942-5ECD-4F06-9B31-3B60CB8D67E7}" sibTransId="{688360A5-B9ED-4D04-823A-DEFB2C7DA5D5}"/>
    <dgm:cxn modelId="{739A5C34-5FFE-4325-9FB9-437431E02A8A}" srcId="{A8C4C367-827B-456E-8B66-2EBF8984ACC5}" destId="{56BE9C23-4F7B-412D-9D11-7DA555943BAD}" srcOrd="1" destOrd="0" parTransId="{7F6D1DE2-9B99-4803-BD9A-8528C79DF260}" sibTransId="{F18B40F1-E272-4D73-B200-8F214183D00E}"/>
    <dgm:cxn modelId="{8D2412EC-D1E3-40C6-80A5-B132FAC60389}" type="presOf" srcId="{A8C4C367-827B-456E-8B66-2EBF8984ACC5}" destId="{E6D6C584-B511-42E6-8916-21570696EC8A}" srcOrd="0" destOrd="0" presId="urn:microsoft.com/office/officeart/2008/layout/VerticalCircleList"/>
    <dgm:cxn modelId="{12279376-A08E-4640-B30A-9F86E71B9857}" type="presParOf" srcId="{E6D6C584-B511-42E6-8916-21570696EC8A}" destId="{A2FFA668-BB50-4042-9C01-BAA98240DDCE}" srcOrd="0" destOrd="0" presId="urn:microsoft.com/office/officeart/2008/layout/VerticalCircleList"/>
    <dgm:cxn modelId="{4957AF3D-2998-46B2-B6A8-25D789FF91FF}" type="presParOf" srcId="{A2FFA668-BB50-4042-9C01-BAA98240DDCE}" destId="{884E5571-C548-46DB-B10D-941FDDEE70EA}" srcOrd="0" destOrd="0" presId="urn:microsoft.com/office/officeart/2008/layout/VerticalCircleList"/>
    <dgm:cxn modelId="{6DBD546D-1F69-4EAE-BF96-D02FD998B774}" type="presParOf" srcId="{A2FFA668-BB50-4042-9C01-BAA98240DDCE}" destId="{D620711A-4162-4574-8894-693D313230A4}" srcOrd="1" destOrd="0" presId="urn:microsoft.com/office/officeart/2008/layout/VerticalCircleList"/>
    <dgm:cxn modelId="{F93BEF9B-9293-4F20-8BD1-21F45DE9A2F4}" type="presParOf" srcId="{A2FFA668-BB50-4042-9C01-BAA98240DDCE}" destId="{ECF2A94F-02C6-44EF-A878-870B7824A804}" srcOrd="2" destOrd="0" presId="urn:microsoft.com/office/officeart/2008/layout/VerticalCircleList"/>
    <dgm:cxn modelId="{28B62070-3146-45D3-8426-BFDE809D2817}" type="presParOf" srcId="{E6D6C584-B511-42E6-8916-21570696EC8A}" destId="{F707E185-85BE-4199-BAAA-0A877BCE49D2}" srcOrd="1" destOrd="0" presId="urn:microsoft.com/office/officeart/2008/layout/VerticalCircleList"/>
    <dgm:cxn modelId="{906499DD-1A9A-4370-97E9-A1279D356065}" type="presParOf" srcId="{F707E185-85BE-4199-BAAA-0A877BCE49D2}" destId="{8A2123EF-A8A0-4DF1-AB34-CC971EACD5D0}" srcOrd="0" destOrd="0" presId="urn:microsoft.com/office/officeart/2008/layout/VerticalCircleList"/>
    <dgm:cxn modelId="{487513CA-5677-4418-BC8D-1AE99E7A7941}" type="presParOf" srcId="{F707E185-85BE-4199-BAAA-0A877BCE49D2}" destId="{6BB470F6-6716-429B-A0C0-E12743F217C5}" srcOrd="1" destOrd="0" presId="urn:microsoft.com/office/officeart/2008/layout/VerticalCircleList"/>
    <dgm:cxn modelId="{3FCE27C1-8DDC-4EA3-A302-663ECCD80C00}" type="presParOf" srcId="{F707E185-85BE-4199-BAAA-0A877BCE49D2}" destId="{F5E7AB7A-2C32-4C85-9204-EA0400197C09}" srcOrd="2" destOrd="0" presId="urn:microsoft.com/office/officeart/2008/layout/VerticalCircleList"/>
    <dgm:cxn modelId="{7F902541-C955-42CC-8D79-0774E0FE59D7}" type="presParOf" srcId="{E6D6C584-B511-42E6-8916-21570696EC8A}" destId="{126EB06B-1B68-4845-8E34-5A2F8F831AF3}" srcOrd="2" destOrd="0" presId="urn:microsoft.com/office/officeart/2008/layout/VerticalCircleList"/>
    <dgm:cxn modelId="{A4EDC110-4421-439A-897B-1B6057A9FFB3}" type="presParOf" srcId="{126EB06B-1B68-4845-8E34-5A2F8F831AF3}" destId="{BABAF180-E3CC-4373-A235-BA7B7C670C26}" srcOrd="0" destOrd="0" presId="urn:microsoft.com/office/officeart/2008/layout/VerticalCircleList"/>
    <dgm:cxn modelId="{D76B2305-B5CF-4859-B504-381897F71B47}" type="presParOf" srcId="{126EB06B-1B68-4845-8E34-5A2F8F831AF3}" destId="{4C0FA85E-8F44-4A96-AFD7-07ECA7142CBE}" srcOrd="1" destOrd="0" presId="urn:microsoft.com/office/officeart/2008/layout/VerticalCircleList"/>
    <dgm:cxn modelId="{A814A9EC-9812-4B56-B6D2-61FB942E94E5}" type="presParOf" srcId="{126EB06B-1B68-4845-8E34-5A2F8F831AF3}" destId="{E8752AF8-2B3A-4952-AE41-E8D8B2861F43}" srcOrd="2" destOrd="0" presId="urn:microsoft.com/office/officeart/2008/layout/VerticalCircleList"/>
    <dgm:cxn modelId="{BE8307D5-F8B6-4E14-81BA-325AAD838550}" type="presParOf" srcId="{E6D6C584-B511-42E6-8916-21570696EC8A}" destId="{DD5DB685-7471-40E5-B3A0-4A70A51249CF}" srcOrd="3" destOrd="0" presId="urn:microsoft.com/office/officeart/2008/layout/VerticalCircleList"/>
    <dgm:cxn modelId="{82541E9B-E65A-4625-8D05-D675D6A397C1}" type="presParOf" srcId="{DD5DB685-7471-40E5-B3A0-4A70A51249CF}" destId="{45204EEE-1DEE-4EFA-B2C7-6BFB67A63B16}" srcOrd="0" destOrd="0" presId="urn:microsoft.com/office/officeart/2008/layout/VerticalCircleList"/>
    <dgm:cxn modelId="{BFCAEB32-7997-4B38-AF2F-332FDDD50609}" type="presParOf" srcId="{DD5DB685-7471-40E5-B3A0-4A70A51249CF}" destId="{6344491F-8EFC-45D2-8CAD-5D11A21FD6BC}" srcOrd="1" destOrd="0" presId="urn:microsoft.com/office/officeart/2008/layout/VerticalCircleList"/>
    <dgm:cxn modelId="{125502E9-8E4D-496B-8B1E-C098A764DE21}" type="presParOf" srcId="{DD5DB685-7471-40E5-B3A0-4A70A51249CF}" destId="{B4FA1D96-9EE0-4278-8D52-742632EF7843}" srcOrd="2" destOrd="0" presId="urn:microsoft.com/office/officeart/2008/layout/VerticalCircleList"/>
    <dgm:cxn modelId="{7194CC44-978B-45B5-AB3B-6EBA33CA8D3E}" type="presParOf" srcId="{E6D6C584-B511-42E6-8916-21570696EC8A}" destId="{CC8FD133-EF63-4963-8D6C-8079E832BE45}" srcOrd="4" destOrd="0" presId="urn:microsoft.com/office/officeart/2008/layout/VerticalCircleList"/>
    <dgm:cxn modelId="{5F43AD0D-F452-4E7E-8AA2-2FF39CAE17AF}" type="presParOf" srcId="{CC8FD133-EF63-4963-8D6C-8079E832BE45}" destId="{CAE16F22-1C7B-4B4A-BC44-0E0CA4839F16}" srcOrd="0" destOrd="0" presId="urn:microsoft.com/office/officeart/2008/layout/VerticalCircleList"/>
    <dgm:cxn modelId="{4BEFAA03-5725-4EB2-BA0D-B0DBE48FE7FA}" type="presParOf" srcId="{CC8FD133-EF63-4963-8D6C-8079E832BE45}" destId="{6EE0F2B7-24A4-4229-9262-2C9D092C6604}" srcOrd="1" destOrd="0" presId="urn:microsoft.com/office/officeart/2008/layout/VerticalCircleList"/>
    <dgm:cxn modelId="{5D55279F-81B3-4D72-BED1-C18D5EB4A8D2}" type="presParOf" srcId="{CC8FD133-EF63-4963-8D6C-8079E832BE45}" destId="{41B805A8-69BB-49E8-9E68-476240DA0DD2}" srcOrd="2" destOrd="0" presId="urn:microsoft.com/office/officeart/2008/layout/VerticalCircleList"/>
    <dgm:cxn modelId="{D3B46F9B-41E2-4BE2-8DD2-229D9E9F4692}" type="presParOf" srcId="{E6D6C584-B511-42E6-8916-21570696EC8A}" destId="{B6CC4A4F-CE41-40FC-AD86-96276EF97E9C}" srcOrd="5" destOrd="0" presId="urn:microsoft.com/office/officeart/2008/layout/VerticalCircleList"/>
    <dgm:cxn modelId="{AD239939-C30F-480F-8297-71B657589FDC}" type="presParOf" srcId="{B6CC4A4F-CE41-40FC-AD86-96276EF97E9C}" destId="{3EF92C2B-E68A-4E52-9BCA-4A2C1860BA79}" srcOrd="0" destOrd="0" presId="urn:microsoft.com/office/officeart/2008/layout/VerticalCircleList"/>
    <dgm:cxn modelId="{6C28045E-6825-495A-9F9A-CA44B4ADBEE1}" type="presParOf" srcId="{B6CC4A4F-CE41-40FC-AD86-96276EF97E9C}" destId="{862766C6-9753-45E0-A24B-1F080E009D00}" srcOrd="1" destOrd="0" presId="urn:microsoft.com/office/officeart/2008/layout/VerticalCircleList"/>
    <dgm:cxn modelId="{54D5C2AA-7811-43D1-81DD-DD8491BFC9F9}" type="presParOf" srcId="{B6CC4A4F-CE41-40FC-AD86-96276EF97E9C}" destId="{71C0D152-680E-4C73-8BBF-E44B79BE9852}" srcOrd="2" destOrd="0" presId="urn:microsoft.com/office/officeart/2008/layout/VerticalCircleList"/>
    <dgm:cxn modelId="{DAFE09C7-DE52-4D1A-8067-4EAE4FCB972F}" type="presParOf" srcId="{E6D6C584-B511-42E6-8916-21570696EC8A}" destId="{9A9D635E-AF62-413E-8302-E65757130169}" srcOrd="6" destOrd="0" presId="urn:microsoft.com/office/officeart/2008/layout/VerticalCircleList"/>
    <dgm:cxn modelId="{A14293A6-A6B1-472C-AA62-28D72A322CF2}" type="presParOf" srcId="{9A9D635E-AF62-413E-8302-E65757130169}" destId="{5F0B886D-3CA7-415A-9917-70798D4BE8CB}" srcOrd="0" destOrd="0" presId="urn:microsoft.com/office/officeart/2008/layout/VerticalCircleList"/>
    <dgm:cxn modelId="{B7E8EBA1-DC6F-4302-8702-ED4154199BF9}" type="presParOf" srcId="{9A9D635E-AF62-413E-8302-E65757130169}" destId="{71AA7736-8650-4433-892B-661B8C3AF7DD}" srcOrd="1" destOrd="0" presId="urn:microsoft.com/office/officeart/2008/layout/VerticalCircleList"/>
    <dgm:cxn modelId="{7F796040-600C-45C9-B284-8BBC0B4B652A}" type="presParOf" srcId="{9A9D635E-AF62-413E-8302-E65757130169}" destId="{256AB583-76CB-42A2-85B6-A62405C1C09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0711A-4162-4574-8894-693D313230A4}">
      <dsp:nvSpPr>
        <dsp:cNvPr id="0" name=""/>
        <dsp:cNvSpPr/>
      </dsp:nvSpPr>
      <dsp:spPr>
        <a:xfrm>
          <a:off x="1058409" y="1956"/>
          <a:ext cx="670726" cy="6707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ECF2A94F-02C6-44EF-A878-870B7824A804}">
      <dsp:nvSpPr>
        <dsp:cNvPr id="0" name=""/>
        <dsp:cNvSpPr/>
      </dsp:nvSpPr>
      <dsp:spPr>
        <a:xfrm>
          <a:off x="1152666" y="1956"/>
          <a:ext cx="4060784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Pursue your passion and dreams</a:t>
          </a:r>
          <a:endParaRPr lang="en-US" sz="2200" kern="1200" dirty="0"/>
        </a:p>
      </dsp:txBody>
      <dsp:txXfrm>
        <a:off x="1152666" y="1956"/>
        <a:ext cx="4060784" cy="670726"/>
      </dsp:txXfrm>
    </dsp:sp>
    <dsp:sp modelId="{6BB470F6-6716-429B-A0C0-E12743F217C5}">
      <dsp:nvSpPr>
        <dsp:cNvPr id="0" name=""/>
        <dsp:cNvSpPr/>
      </dsp:nvSpPr>
      <dsp:spPr>
        <a:xfrm>
          <a:off x="1178962" y="672683"/>
          <a:ext cx="670726" cy="67072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5E7AB7A-2C32-4C85-9204-EA0400197C09}">
      <dsp:nvSpPr>
        <dsp:cNvPr id="0" name=""/>
        <dsp:cNvSpPr/>
      </dsp:nvSpPr>
      <dsp:spPr>
        <a:xfrm>
          <a:off x="1514326" y="672683"/>
          <a:ext cx="3578572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Think “out-of-the-box”</a:t>
          </a:r>
          <a:endParaRPr lang="en-US" sz="2200" kern="1200" dirty="0"/>
        </a:p>
      </dsp:txBody>
      <dsp:txXfrm>
        <a:off x="1514326" y="672683"/>
        <a:ext cx="3578572" cy="670726"/>
      </dsp:txXfrm>
    </dsp:sp>
    <dsp:sp modelId="{4C0FA85E-8F44-4A96-AFD7-07ECA7142CBE}">
      <dsp:nvSpPr>
        <dsp:cNvPr id="0" name=""/>
        <dsp:cNvSpPr/>
      </dsp:nvSpPr>
      <dsp:spPr>
        <a:xfrm>
          <a:off x="1178962" y="1343409"/>
          <a:ext cx="670726" cy="67072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E8752AF8-2B3A-4952-AE41-E8D8B2861F43}">
      <dsp:nvSpPr>
        <dsp:cNvPr id="0" name=""/>
        <dsp:cNvSpPr/>
      </dsp:nvSpPr>
      <dsp:spPr>
        <a:xfrm>
          <a:off x="1514326" y="1343409"/>
          <a:ext cx="3578572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Leverage Technology</a:t>
          </a:r>
          <a:endParaRPr lang="en-US" sz="2200" kern="1200" dirty="0"/>
        </a:p>
      </dsp:txBody>
      <dsp:txXfrm>
        <a:off x="1514326" y="1343409"/>
        <a:ext cx="3578572" cy="670726"/>
      </dsp:txXfrm>
    </dsp:sp>
    <dsp:sp modelId="{6344491F-8EFC-45D2-8CAD-5D11A21FD6BC}">
      <dsp:nvSpPr>
        <dsp:cNvPr id="0" name=""/>
        <dsp:cNvSpPr/>
      </dsp:nvSpPr>
      <dsp:spPr>
        <a:xfrm>
          <a:off x="1178962" y="2014136"/>
          <a:ext cx="670726" cy="67072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4FA1D96-9EE0-4278-8D52-742632EF7843}">
      <dsp:nvSpPr>
        <dsp:cNvPr id="0" name=""/>
        <dsp:cNvSpPr/>
      </dsp:nvSpPr>
      <dsp:spPr>
        <a:xfrm>
          <a:off x="1514326" y="2014136"/>
          <a:ext cx="3578572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Engage the global community</a:t>
          </a:r>
          <a:endParaRPr lang="en-US" sz="2200" kern="1200" dirty="0"/>
        </a:p>
      </dsp:txBody>
      <dsp:txXfrm>
        <a:off x="1514326" y="2014136"/>
        <a:ext cx="3578572" cy="670726"/>
      </dsp:txXfrm>
    </dsp:sp>
    <dsp:sp modelId="{6EE0F2B7-24A4-4229-9262-2C9D092C6604}">
      <dsp:nvSpPr>
        <dsp:cNvPr id="0" name=""/>
        <dsp:cNvSpPr/>
      </dsp:nvSpPr>
      <dsp:spPr>
        <a:xfrm>
          <a:off x="1178962" y="2684863"/>
          <a:ext cx="670726" cy="67072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1B805A8-69BB-49E8-9E68-476240DA0DD2}">
      <dsp:nvSpPr>
        <dsp:cNvPr id="0" name=""/>
        <dsp:cNvSpPr/>
      </dsp:nvSpPr>
      <dsp:spPr>
        <a:xfrm>
          <a:off x="1514326" y="2684863"/>
          <a:ext cx="3578572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Build supportive relationships</a:t>
          </a:r>
          <a:endParaRPr lang="en-US" sz="2200" kern="1200" dirty="0"/>
        </a:p>
      </dsp:txBody>
      <dsp:txXfrm>
        <a:off x="1514326" y="2684863"/>
        <a:ext cx="3578572" cy="670726"/>
      </dsp:txXfrm>
    </dsp:sp>
    <dsp:sp modelId="{862766C6-9753-45E0-A24B-1F080E009D00}">
      <dsp:nvSpPr>
        <dsp:cNvPr id="0" name=""/>
        <dsp:cNvSpPr/>
      </dsp:nvSpPr>
      <dsp:spPr>
        <a:xfrm>
          <a:off x="1178962" y="3355590"/>
          <a:ext cx="670726" cy="6707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71C0D152-680E-4C73-8BBF-E44B79BE9852}">
      <dsp:nvSpPr>
        <dsp:cNvPr id="0" name=""/>
        <dsp:cNvSpPr/>
      </dsp:nvSpPr>
      <dsp:spPr>
        <a:xfrm>
          <a:off x="1514326" y="3355590"/>
          <a:ext cx="3578572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Prepare for the unexpected</a:t>
          </a:r>
          <a:endParaRPr lang="en-US" sz="2200" kern="1200" dirty="0"/>
        </a:p>
      </dsp:txBody>
      <dsp:txXfrm>
        <a:off x="1514326" y="3355590"/>
        <a:ext cx="3578572" cy="670726"/>
      </dsp:txXfrm>
    </dsp:sp>
    <dsp:sp modelId="{71AA7736-8650-4433-892B-661B8C3AF7DD}">
      <dsp:nvSpPr>
        <dsp:cNvPr id="0" name=""/>
        <dsp:cNvSpPr/>
      </dsp:nvSpPr>
      <dsp:spPr>
        <a:xfrm>
          <a:off x="1178962" y="4026316"/>
          <a:ext cx="670726" cy="67072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256AB583-76CB-42A2-85B6-A62405C1C09D}">
      <dsp:nvSpPr>
        <dsp:cNvPr id="0" name=""/>
        <dsp:cNvSpPr/>
      </dsp:nvSpPr>
      <dsp:spPr>
        <a:xfrm>
          <a:off x="1514326" y="4026316"/>
          <a:ext cx="3578572" cy="67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Learn from the past and others</a:t>
          </a:r>
          <a:endParaRPr lang="en-US" sz="2200" kern="1200" dirty="0"/>
        </a:p>
      </dsp:txBody>
      <dsp:txXfrm>
        <a:off x="1514326" y="4026316"/>
        <a:ext cx="3578572" cy="670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868" cy="463550"/>
          </a:xfrm>
          <a:prstGeom prst="rect">
            <a:avLst/>
          </a:prstGeom>
        </p:spPr>
        <p:txBody>
          <a:bodyPr vert="horz" lIns="91503" tIns="45752" rIns="91503" bIns="457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243" y="0"/>
            <a:ext cx="3032868" cy="463550"/>
          </a:xfrm>
          <a:prstGeom prst="rect">
            <a:avLst/>
          </a:prstGeom>
        </p:spPr>
        <p:txBody>
          <a:bodyPr vert="horz" lIns="91503" tIns="45752" rIns="91503" bIns="45752" rtlCol="0"/>
          <a:lstStyle>
            <a:lvl1pPr algn="r">
              <a:defRPr sz="1200"/>
            </a:lvl1pPr>
          </a:lstStyle>
          <a:p>
            <a:fld id="{E502E1DA-AA9D-4A76-A79E-0F457AFEE838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868" cy="463550"/>
          </a:xfrm>
          <a:prstGeom prst="rect">
            <a:avLst/>
          </a:prstGeom>
        </p:spPr>
        <p:txBody>
          <a:bodyPr vert="horz" lIns="91503" tIns="45752" rIns="91503" bIns="457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243" y="8818563"/>
            <a:ext cx="3032868" cy="463550"/>
          </a:xfrm>
          <a:prstGeom prst="rect">
            <a:avLst/>
          </a:prstGeom>
        </p:spPr>
        <p:txBody>
          <a:bodyPr vert="horz" lIns="91503" tIns="45752" rIns="91503" bIns="45752" rtlCol="0" anchor="b"/>
          <a:lstStyle>
            <a:lvl1pPr algn="r">
              <a:defRPr sz="1200"/>
            </a:lvl1pPr>
          </a:lstStyle>
          <a:p>
            <a:fld id="{6E98CEA6-6E57-4504-9AE8-8EE38B3955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4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2337" cy="464185"/>
          </a:xfrm>
          <a:prstGeom prst="rect">
            <a:avLst/>
          </a:prstGeom>
        </p:spPr>
        <p:txBody>
          <a:bodyPr vert="horz" lIns="93023" tIns="46511" rIns="93023" bIns="465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3" tIns="46511" rIns="93023" bIns="465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3" tIns="46511" rIns="93023" bIns="465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3" tIns="46511" rIns="93023" bIns="465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3" tIns="46511" rIns="93023" bIns="46511" rtlCol="0" anchor="b"/>
          <a:lstStyle>
            <a:lvl1pPr algn="r">
              <a:defRPr sz="1200"/>
            </a:lvl1pPr>
          </a:lstStyle>
          <a:p>
            <a:fld id="{3408BCC6-3DA4-4BFB-938D-D5BC4CA541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62CE7069-BE0F-414F-B6E3-911EB06BE0A4}" type="datetime1">
              <a:rPr lang="en-US" smtClean="0">
                <a:solidFill>
                  <a:srgbClr val="FFFFFF"/>
                </a:solidFill>
              </a:rPr>
              <a:t>5/17/2013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1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111D65A-31BF-4324-98B5-7BAF312DAB5F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481F18-DC67-4540-9C55-22AF7613B0AE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93BDA73E-7062-4034-9FDE-F5D83C490A8A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0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BBA69AB-F2A0-4C76-A00A-87594AAF5738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5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430D5E-5F46-405B-AD64-C688B5293494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2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46547332-1D8D-4C98-87D3-92ACCADAA542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6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7602FF9D-4E7A-40F3-90FB-D304157957A1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9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3A691789-9320-45BC-9AD4-B4A2941029AE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6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E3E5E78-5C17-4162-A2DE-5FAA4E2E20D5}" type="datetime1">
              <a:rPr lang="en-US" smtClean="0"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0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M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56CB27DD-1DBF-403C-B524-3ACCA6E8819A}" type="datetime1">
              <a:rPr lang="en-US" smtClean="0">
                <a:solidFill>
                  <a:schemeClr val="tx1"/>
                </a:solidFill>
              </a:rPr>
              <a:t>5/17/2013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4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JM" dirty="0" smtClean="0"/>
              <a:t>MSBM, UWI- Port Authority- Effective Strategic Thinking &amp; Planning Workshop  - February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7198-B712-49B5-AA8D-ADBD3793233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1872"/>
            <a:ext cx="1359274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01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0960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MSBM ROUNDTABLE 2012</a:t>
            </a:r>
            <a:br>
              <a:rPr lang="en-US" sz="3200" b="1" dirty="0" smtClean="0"/>
            </a:br>
            <a:r>
              <a:rPr lang="en-US" sz="3200" b="1" dirty="0" smtClean="0"/>
              <a:t>Roadmap for Organizational Growth</a:t>
            </a:r>
            <a:endParaRPr lang="en-US" sz="32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59070082"/>
              </p:ext>
            </p:extLst>
          </p:nvPr>
        </p:nvGraphicFramePr>
        <p:xfrm>
          <a:off x="1524000" y="13970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54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4144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MSBM ROUNDTABLE 2012 Roadmap for Organizational Growth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Strategic Planning?</dc:title>
  <dc:creator>10030552</dc:creator>
  <cp:lastModifiedBy>10030552</cp:lastModifiedBy>
  <cp:revision>661</cp:revision>
  <cp:lastPrinted>2013-04-05T15:05:52Z</cp:lastPrinted>
  <dcterms:created xsi:type="dcterms:W3CDTF">2011-09-30T19:42:53Z</dcterms:created>
  <dcterms:modified xsi:type="dcterms:W3CDTF">2013-05-17T23:05:24Z</dcterms:modified>
</cp:coreProperties>
</file>